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39"/>
  </p:normalViewPr>
  <p:slideViewPr>
    <p:cSldViewPr snapToGrid="0" snapToObjects="1">
      <p:cViewPr varScale="1">
        <p:scale>
          <a:sx n="164" d="100"/>
          <a:sy n="164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63C18-A65C-014B-BBF8-0EF4DAAB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9BDFF3F-450E-4E44-BED5-A4045989C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9ABDA38E-D42F-0041-B68F-4F97DE6A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BC213E14-3928-D94A-B64D-6FACC579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25B8AE8-A833-CB4D-807F-46A3A84C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206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C201F1-E746-684D-B5DA-18E35907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預留位置 2">
            <a:extLst>
              <a:ext uri="{FF2B5EF4-FFF2-40B4-BE49-F238E27FC236}">
                <a16:creationId xmlns:a16="http://schemas.microsoft.com/office/drawing/2014/main" id="{A0FCFCCE-8E1F-0F47-B21D-4F2618556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D40C9B57-17F0-EA4D-9122-94B3A3DF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98F652F6-49E2-F045-8198-E4729694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A221697B-B942-EC45-A732-CA084ED0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594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CC18517-C96F-E346-A343-E93BC6FF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預留位置 2">
            <a:extLst>
              <a:ext uri="{FF2B5EF4-FFF2-40B4-BE49-F238E27FC236}">
                <a16:creationId xmlns:a16="http://schemas.microsoft.com/office/drawing/2014/main" id="{CAA8A6FE-DD33-1341-8C06-ABB45E1B8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E3D08287-1CDA-A749-862B-C6CCEAB7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0CE2121B-904D-5E44-A4C8-569D8678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2E60962B-770A-F649-B37D-39854A3D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64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E027A-8725-3A4B-BD4A-2BBD84D6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052A0E-4FAD-9F46-9FC7-53B1699F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1CB28070-E514-6A4D-8A51-C841749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B3F22C5-CAB4-B943-A993-DE189F47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081BCF2-1F21-D64B-A98C-9216BB08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80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DB6BE-B702-924D-BE47-CDA04A32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108A2114-9A7D-1646-9E61-DA70CDC0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7259F915-E84A-2249-B244-64FACB06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702922D-D240-EC4C-8EE2-D392ED4C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84A32C26-A3C6-7744-8A2C-7772BF1D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2727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A1B0FA-941B-1947-B235-631F63B8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2A7390-1E07-1E4C-A6D5-AD8EAA9A4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30E6A5B-D814-3143-8C4F-49162F182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:a16="http://schemas.microsoft.com/office/drawing/2014/main" id="{F0442C20-B492-CF43-800D-5C349599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D0B4D0A5-9DD2-4342-AA80-AC2F7DD7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1423CC7D-91D5-0D49-92B8-F1178825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022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C96594-40BD-0B48-AFA6-F029F582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C2E748E-8F7D-4A4A-BF2D-D91CFDAA3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FC0C1A-7103-B846-AE9B-2C15A4325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BD1821A7-D1DE-E343-9AE3-EEEB5553F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B9B3D54-0095-114F-A319-81EFED7E8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預留位置 6">
            <a:extLst>
              <a:ext uri="{FF2B5EF4-FFF2-40B4-BE49-F238E27FC236}">
                <a16:creationId xmlns:a16="http://schemas.microsoft.com/office/drawing/2014/main" id="{890E3C9C-E85B-B64B-B96B-F95C8C80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8" name="頁尾預留位置 7">
            <a:extLst>
              <a:ext uri="{FF2B5EF4-FFF2-40B4-BE49-F238E27FC236}">
                <a16:creationId xmlns:a16="http://schemas.microsoft.com/office/drawing/2014/main" id="{2C8661CD-8078-BF41-971B-5FD69937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F3D43F3D-2F43-8B4D-8ED1-FE53A3BE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439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E26F95-91BA-B740-AAA5-62E4A3CD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63DFC90E-B8A8-6E4B-BD78-6753BBD6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50550FD-CD15-DE4E-9D47-85D725B4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B30D1D1-F471-8548-B68E-3B0A0B20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00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>
            <a:extLst>
              <a:ext uri="{FF2B5EF4-FFF2-40B4-BE49-F238E27FC236}">
                <a16:creationId xmlns:a16="http://schemas.microsoft.com/office/drawing/2014/main" id="{F8EC529B-D9B4-0445-812B-FE16295E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EF2DA470-B28C-AD44-90B1-378D016F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093F1760-25D8-3649-AEAC-C5D95564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968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F6403-2F5A-D44B-B215-9E42C1FB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967104-4BFB-144B-97F6-94AB722C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ADB52E52-5E4D-1C42-A31F-8401F6B9A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:a16="http://schemas.microsoft.com/office/drawing/2014/main" id="{E092E8EB-656F-4A46-B2B6-9D20A6B4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31415660-245B-C24C-8432-02909436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4AD4CB31-951C-B244-B304-0BCE98C1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72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7237CD-E5A0-994C-84F4-163D6193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EAC847E5-E57E-7B49-8641-4AAAE7EF5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38A4EB80-3CF6-CC4B-ADF1-E291AA09F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:a16="http://schemas.microsoft.com/office/drawing/2014/main" id="{6168D0C6-3669-A84C-A2CE-9BEFCFD4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:a16="http://schemas.microsoft.com/office/drawing/2014/main" id="{39E8C783-595A-DB4E-BFD7-6DA59270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F46623B-4957-D64A-B74C-B0EA42DC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160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C923B71F-177B-1544-82B7-A9C12119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03192458-B234-CF4A-9644-02E1AC27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9755D9A1-374C-FD42-949F-CF188A08E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BF20E-5632-5C42-8ACC-54A8FDB1B875}" type="datetimeFigureOut">
              <a:rPr kumimoji="1" lang="zh-TW" altLang="en-US" smtClean="0"/>
              <a:t>2021/2/16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0AFE41D7-1146-564C-B45F-0884CAC5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E5425239-FD9E-3741-BAD5-74C2018EF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0DBB-C3B3-9D47-8E40-AF1F88EF5B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731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E69B242-056B-B141-AA82-203F7410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3" y="106336"/>
            <a:ext cx="6477000" cy="41656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BB675D0-4D3C-154A-9A28-E6043B10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73" y="1522277"/>
            <a:ext cx="49657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0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389E99D-7BD1-CB4E-9057-2E9F9009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81" y="1549400"/>
            <a:ext cx="6210300" cy="53086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EE61796-9DBF-DC45-BC0F-02F0CF20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3" y="156598"/>
            <a:ext cx="63627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5CBA19-8431-EB45-BEEF-AF8CE3650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958" y="-126247"/>
            <a:ext cx="6985000" cy="52197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6FB87EE-DFEF-8342-A4DD-80D4EDF0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79" y="1380964"/>
            <a:ext cx="55245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4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B8D845-1CBF-2240-826B-70C4C511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57" y="1225226"/>
            <a:ext cx="7061200" cy="57404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7B32BEC-BCC4-C74E-988E-104C339A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77380" cy="51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8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1</cp:revision>
  <dcterms:created xsi:type="dcterms:W3CDTF">2021-02-16T14:54:34Z</dcterms:created>
  <dcterms:modified xsi:type="dcterms:W3CDTF">2021-02-16T14:58:34Z</dcterms:modified>
</cp:coreProperties>
</file>