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50"/>
  </p:normalViewPr>
  <p:slideViewPr>
    <p:cSldViewPr snapToGrid="0" snapToObjects="1">
      <p:cViewPr>
        <p:scale>
          <a:sx n="87" d="100"/>
          <a:sy n="87" d="100"/>
        </p:scale>
        <p:origin x="-42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F970736-7BD4-E549-BCCE-FBCAB6395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B36F304-9745-2A45-8DCF-B7B2D859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8301BDFE-9184-7D42-994B-8E5664DA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E52EBF64-8399-964B-BF21-D0D3BA97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506A9EA7-6CC3-6645-82BB-2B3B0FA8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656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61C40C5-3EEF-8B47-8BF4-AA28F130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預留位置 2">
            <a:extLst>
              <a:ext uri="{FF2B5EF4-FFF2-40B4-BE49-F238E27FC236}">
                <a16:creationId xmlns="" xmlns:a16="http://schemas.microsoft.com/office/drawing/2014/main" id="{651968B4-5F71-8149-8DCB-1F2D6C14E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DCE7D4AD-FE58-D84B-BAC3-0AD4D3AF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6DB98796-7373-D244-82E9-FFA674E9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25D595D3-1002-4E4D-A377-C9CF9435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4117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9A377A6D-28A1-194F-8539-BE365CDD3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預留位置 2">
            <a:extLst>
              <a:ext uri="{FF2B5EF4-FFF2-40B4-BE49-F238E27FC236}">
                <a16:creationId xmlns="" xmlns:a16="http://schemas.microsoft.com/office/drawing/2014/main" id="{CE52BAD4-FB0D-DE41-9470-9BFC16260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8060BA0A-9D43-3B4B-8BAF-6FC4199A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4BEEAF9E-C551-3F4F-8C97-00143550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85E47C8E-37F4-3D48-86DF-7B558781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794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50FCC36-18A3-E645-B2A4-291629D8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1B9C3522-10B6-C449-B0F7-BF657A0D7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78DDA9DB-9A63-0640-A208-AA8092AD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CA29BA89-6310-CE45-8567-73BA4609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90286C66-A707-5C43-9135-AADE633B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701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8C47ADD-41B6-A647-B1CF-75298408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2C73A1F4-5636-4940-92FD-7948CA7A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DA2B8FE8-38AA-C24D-8C92-C3B83691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710243FE-A0A8-3149-BF7B-CA4DB441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3E0936AE-BCB6-3C45-9ED4-E91727C4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121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A5F895B-DB63-D747-88E4-3FCE5F1B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AACF05D-9657-FF48-86A4-9764460EA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D06963D-7B45-634A-869A-3E6B351E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E43ED544-84CA-1847-9128-D6FB916D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AAA429F7-6BBF-5441-9F6D-493E8937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DEAD8FF3-08ED-164A-8707-69141FAF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542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834031-3D1D-0B45-A8B6-217E23A3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2BA8E3AA-5B95-BD4F-B733-9BDB7274F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8976E313-A826-2948-A8FE-624D0BDF3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72305841-D900-E047-BEBB-FAA25B592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AEE9014B-5159-7646-9997-ABF9A6A16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預留位置 6">
            <a:extLst>
              <a:ext uri="{FF2B5EF4-FFF2-40B4-BE49-F238E27FC236}">
                <a16:creationId xmlns="" xmlns:a16="http://schemas.microsoft.com/office/drawing/2014/main" id="{1EE157FC-2A5E-344F-B370-67C4C9B1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8" name="頁尾預留位置 7">
            <a:extLst>
              <a:ext uri="{FF2B5EF4-FFF2-40B4-BE49-F238E27FC236}">
                <a16:creationId xmlns="" xmlns:a16="http://schemas.microsoft.com/office/drawing/2014/main" id="{C72535EF-4C02-CB49-9A32-12E1BB04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預留位置 8">
            <a:extLst>
              <a:ext uri="{FF2B5EF4-FFF2-40B4-BE49-F238E27FC236}">
                <a16:creationId xmlns="" xmlns:a16="http://schemas.microsoft.com/office/drawing/2014/main" id="{9F938FDB-11BF-E64C-B96B-D3DD6570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40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E92D750-10A2-0B40-91C5-6E020E61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預留位置 2">
            <a:extLst>
              <a:ext uri="{FF2B5EF4-FFF2-40B4-BE49-F238E27FC236}">
                <a16:creationId xmlns="" xmlns:a16="http://schemas.microsoft.com/office/drawing/2014/main" id="{DEE69CD1-1DDB-9E41-9F36-09464F52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4" name="頁尾預留位置 3">
            <a:extLst>
              <a:ext uri="{FF2B5EF4-FFF2-40B4-BE49-F238E27FC236}">
                <a16:creationId xmlns="" xmlns:a16="http://schemas.microsoft.com/office/drawing/2014/main" id="{42C3C787-9C65-6D4A-AA49-185780B2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37880E2B-11FB-D244-8C79-CD8E3FD2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52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>
            <a:extLst>
              <a:ext uri="{FF2B5EF4-FFF2-40B4-BE49-F238E27FC236}">
                <a16:creationId xmlns="" xmlns:a16="http://schemas.microsoft.com/office/drawing/2014/main" id="{528F5ABE-87D8-CB4F-9FF3-6A0D8D35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3" name="頁尾預留位置 2">
            <a:extLst>
              <a:ext uri="{FF2B5EF4-FFF2-40B4-BE49-F238E27FC236}">
                <a16:creationId xmlns="" xmlns:a16="http://schemas.microsoft.com/office/drawing/2014/main" id="{32ED9461-40D3-6A44-BB82-17FAE6A4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預留位置 3">
            <a:extLst>
              <a:ext uri="{FF2B5EF4-FFF2-40B4-BE49-F238E27FC236}">
                <a16:creationId xmlns="" xmlns:a16="http://schemas.microsoft.com/office/drawing/2014/main" id="{B4F6BEB2-FEBC-844A-BAD5-DF685764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92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BBEDD58-A548-9E40-9AF7-8D448438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08B9E76-9734-C145-85BA-51C9AB97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="" xmlns:a16="http://schemas.microsoft.com/office/drawing/2014/main" id="{6AEE7474-188C-4B4F-85ED-31BF6A546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50EBBB92-A475-F842-B860-BD379974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BF10BD98-F26A-B140-9C42-F3985EBE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94095165-2208-0848-AAE6-9DBA620E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20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BEB73A9-F3F5-5B44-92B3-4BDBC07C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預留位置 2">
            <a:extLst>
              <a:ext uri="{FF2B5EF4-FFF2-40B4-BE49-F238E27FC236}">
                <a16:creationId xmlns="" xmlns:a16="http://schemas.microsoft.com/office/drawing/2014/main" id="{C073BE8A-1F87-964E-A571-3892C8943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預留位置 3">
            <a:extLst>
              <a:ext uri="{FF2B5EF4-FFF2-40B4-BE49-F238E27FC236}">
                <a16:creationId xmlns="" xmlns:a16="http://schemas.microsoft.com/office/drawing/2014/main" id="{A8B17397-48FE-5A4D-BE80-66CE70ADD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406E2712-73F7-F34F-B021-0A9E4735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591F68C2-0C99-014E-A830-4E6ED01D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A9BFD17F-2F44-BB41-B183-37CD66CA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557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="" xmlns:a16="http://schemas.microsoft.com/office/drawing/2014/main" id="{660127A2-2216-3F44-8AA1-B4473D34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0685F0B0-3D3B-EE44-BB1D-508AB421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A226B49B-BE83-5842-828F-647014404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530C-7758-2E44-A1E0-0C4DEEB173EC}" type="datetimeFigureOut">
              <a:rPr kumimoji="1" lang="zh-TW" altLang="en-US" smtClean="0"/>
              <a:t>2020/12/11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9F8DC924-4C05-7C4C-917F-42455CDAE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8DDAF587-4EED-D041-956A-AC230B166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97F3-03CD-FE42-A14D-B7638E1278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85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BCF4DD1-DE38-D64E-9E71-6FA72A3BCEDF}"/>
              </a:ext>
            </a:extLst>
          </p:cNvPr>
          <p:cNvSpPr/>
          <p:nvPr/>
        </p:nvSpPr>
        <p:spPr>
          <a:xfrm>
            <a:off x="-69742" y="-61993"/>
            <a:ext cx="12352149" cy="7012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94B8B7A6-FC3E-9F45-A122-4E9D8C57C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8" y="407691"/>
            <a:ext cx="3941522" cy="320028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52881192-452C-1B46-960C-D6502CB7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38" y="3758231"/>
            <a:ext cx="2857825" cy="167204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100A3627-5DFB-2243-BE4C-1BF467809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5" y="415076"/>
            <a:ext cx="3941522" cy="320028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15CF64D2-07D3-E349-874E-7199457EB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677" y="407691"/>
            <a:ext cx="3941522" cy="321204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05139284-882D-0941-ABAF-FED14EE5D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838" y="5573148"/>
            <a:ext cx="2908300" cy="9779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F21AE603-664A-4B41-923B-485C31C0A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413" y="5573148"/>
            <a:ext cx="2908300" cy="9779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D35601A2-213F-8C40-968E-BC3DE9BD8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1413" y="3704169"/>
            <a:ext cx="2857825" cy="167204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23A32645-E292-924B-B57D-41FDA4B760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567" y="3667252"/>
            <a:ext cx="2695522" cy="1705823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BE6586FA-A660-8F4B-921D-F390416072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567" y="5573148"/>
            <a:ext cx="2908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user</cp:lastModifiedBy>
  <cp:revision>5</cp:revision>
  <dcterms:created xsi:type="dcterms:W3CDTF">2020-08-26T04:47:34Z</dcterms:created>
  <dcterms:modified xsi:type="dcterms:W3CDTF">2020-12-11T07:19:15Z</dcterms:modified>
</cp:coreProperties>
</file>